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6948986" y="1561641"/>
            <a:ext cx="5243014" cy="5296359"/>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5834</TotalTime>
  <Words>8191</Words>
  <Application>Microsoft Office PowerPoint</Application>
  <PresentationFormat>Widescreen</PresentationFormat>
  <Paragraphs>1030</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142</cp:revision>
  <dcterms:created xsi:type="dcterms:W3CDTF">2026-01-23T13:59:30Z</dcterms:created>
  <dcterms:modified xsi:type="dcterms:W3CDTF">2026-01-27T16:27:54Z</dcterms:modified>
</cp:coreProperties>
</file>